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788" r:id="rId2"/>
    <p:sldMasterId id="2147483800" r:id="rId3"/>
    <p:sldMasterId id="2147483812" r:id="rId4"/>
    <p:sldMasterId id="2147483825" r:id="rId5"/>
    <p:sldMasterId id="2147483849" r:id="rId6"/>
    <p:sldMasterId id="2147483885" r:id="rId7"/>
  </p:sldMasterIdLst>
  <p:notesMasterIdLst>
    <p:notesMasterId r:id="rId39"/>
  </p:notesMasterIdLst>
  <p:handoutMasterIdLst>
    <p:handoutMasterId r:id="rId40"/>
  </p:handoutMasterIdLst>
  <p:sldIdLst>
    <p:sldId id="264" r:id="rId8"/>
    <p:sldId id="291" r:id="rId9"/>
    <p:sldId id="262" r:id="rId10"/>
    <p:sldId id="278" r:id="rId11"/>
    <p:sldId id="279" r:id="rId12"/>
    <p:sldId id="280" r:id="rId13"/>
    <p:sldId id="259" r:id="rId14"/>
    <p:sldId id="281" r:id="rId15"/>
    <p:sldId id="258" r:id="rId16"/>
    <p:sldId id="289" r:id="rId17"/>
    <p:sldId id="266" r:id="rId18"/>
    <p:sldId id="275" r:id="rId19"/>
    <p:sldId id="283" r:id="rId20"/>
    <p:sldId id="267" r:id="rId21"/>
    <p:sldId id="273" r:id="rId22"/>
    <p:sldId id="282" r:id="rId23"/>
    <p:sldId id="268" r:id="rId24"/>
    <p:sldId id="265" r:id="rId25"/>
    <p:sldId id="272" r:id="rId26"/>
    <p:sldId id="269" r:id="rId27"/>
    <p:sldId id="274" r:id="rId28"/>
    <p:sldId id="286" r:id="rId29"/>
    <p:sldId id="287" r:id="rId30"/>
    <p:sldId id="276" r:id="rId31"/>
    <p:sldId id="260" r:id="rId32"/>
    <p:sldId id="285" r:id="rId33"/>
    <p:sldId id="257" r:id="rId34"/>
    <p:sldId id="271" r:id="rId35"/>
    <p:sldId id="263" r:id="rId36"/>
    <p:sldId id="290" r:id="rId37"/>
    <p:sldId id="270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5714" autoAdjust="0"/>
  </p:normalViewPr>
  <p:slideViewPr>
    <p:cSldViewPr>
      <p:cViewPr varScale="1">
        <p:scale>
          <a:sx n="81" d="100"/>
          <a:sy n="81" d="100"/>
        </p:scale>
        <p:origin x="-2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64"/>
    </p:cViewPr>
  </p:sorterViewPr>
  <p:notesViewPr>
    <p:cSldViewPr>
      <p:cViewPr varScale="1">
        <p:scale>
          <a:sx n="39" d="100"/>
          <a:sy n="39" d="100"/>
        </p:scale>
        <p:origin x="-156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F5BF1-2454-475A-9437-BEBE1C9ED576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95F7F-2FDF-45DA-8187-ED38F1F5A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0595D-B090-4940-9AC0-618143FDD333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C03DC-371E-4948-9C7B-9AA4A5423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C03DC-371E-4948-9C7B-9AA4A542308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C03DC-371E-4948-9C7B-9AA4A542308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C03DC-371E-4948-9C7B-9AA4A542308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C03DC-371E-4948-9C7B-9AA4A542308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C03DC-371E-4948-9C7B-9AA4A542308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C03DC-371E-4948-9C7B-9AA4A542308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C03DC-371E-4948-9C7B-9AA4A542308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C03DC-371E-4948-9C7B-9AA4A542308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C03DC-371E-4948-9C7B-9AA4A542308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C03DC-371E-4948-9C7B-9AA4A542308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C03DC-371E-4948-9C7B-9AA4A542308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C03DC-371E-4948-9C7B-9AA4A542308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C03DC-371E-4948-9C7B-9AA4A542308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C03DC-371E-4948-9C7B-9AA4A542308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C03DC-371E-4948-9C7B-9AA4A542308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C03DC-371E-4948-9C7B-9AA4A542308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C03DC-371E-4948-9C7B-9AA4A542308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C03DC-371E-4948-9C7B-9AA4A542308F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C03DC-371E-4948-9C7B-9AA4A542308F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C03DC-371E-4948-9C7B-9AA4A542308F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C03DC-371E-4948-9C7B-9AA4A542308F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C03DC-371E-4948-9C7B-9AA4A542308F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C03DC-371E-4948-9C7B-9AA4A542308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C03DC-371E-4948-9C7B-9AA4A542308F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C03DC-371E-4948-9C7B-9AA4A542308F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C03DC-371E-4948-9C7B-9AA4A542308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C03DC-371E-4948-9C7B-9AA4A542308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C03DC-371E-4948-9C7B-9AA4A542308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C03DC-371E-4948-9C7B-9AA4A542308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C03DC-371E-4948-9C7B-9AA4A542308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C03DC-371E-4948-9C7B-9AA4A542308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34475" cy="6845300"/>
            <a:chOff x="0" y="0"/>
            <a:chExt cx="5754" cy="4312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 useBgFill="1">
          <p:nvSpPr>
            <p:cNvPr id="2051" name="Freeform 3"/>
            <p:cNvSpPr>
              <a:spLocks/>
            </p:cNvSpPr>
            <p:nvPr/>
          </p:nvSpPr>
          <p:spPr bwMode="hidden">
            <a:xfrm>
              <a:off x="0" y="73"/>
              <a:ext cx="5754" cy="4166"/>
            </a:xfrm>
            <a:custGeom>
              <a:avLst/>
              <a:gdLst/>
              <a:ahLst/>
              <a:cxnLst>
                <a:cxn ang="0">
                  <a:pos x="1" y="3948"/>
                </a:cxn>
                <a:cxn ang="0">
                  <a:pos x="1" y="3997"/>
                </a:cxn>
                <a:cxn ang="0">
                  <a:pos x="5753" y="4105"/>
                </a:cxn>
                <a:cxn ang="0">
                  <a:pos x="5753" y="4165"/>
                </a:cxn>
                <a:cxn ang="0">
                  <a:pos x="1" y="61"/>
                </a:cxn>
                <a:cxn ang="0">
                  <a:pos x="1" y="108"/>
                </a:cxn>
                <a:cxn ang="0">
                  <a:pos x="5753" y="216"/>
                </a:cxn>
                <a:cxn ang="0">
                  <a:pos x="5753" y="277"/>
                </a:cxn>
                <a:cxn ang="0">
                  <a:pos x="1" y="384"/>
                </a:cxn>
                <a:cxn ang="0">
                  <a:pos x="1" y="432"/>
                </a:cxn>
                <a:cxn ang="0">
                  <a:pos x="5753" y="540"/>
                </a:cxn>
                <a:cxn ang="0">
                  <a:pos x="5753" y="600"/>
                </a:cxn>
                <a:cxn ang="0">
                  <a:pos x="1" y="708"/>
                </a:cxn>
                <a:cxn ang="0">
                  <a:pos x="1" y="756"/>
                </a:cxn>
                <a:cxn ang="0">
                  <a:pos x="5753" y="865"/>
                </a:cxn>
                <a:cxn ang="0">
                  <a:pos x="5753" y="925"/>
                </a:cxn>
                <a:cxn ang="0">
                  <a:pos x="1" y="1032"/>
                </a:cxn>
                <a:cxn ang="0">
                  <a:pos x="1" y="1080"/>
                </a:cxn>
                <a:cxn ang="0">
                  <a:pos x="5753" y="1188"/>
                </a:cxn>
                <a:cxn ang="0">
                  <a:pos x="5753" y="1248"/>
                </a:cxn>
                <a:cxn ang="0">
                  <a:pos x="1" y="1357"/>
                </a:cxn>
                <a:cxn ang="0">
                  <a:pos x="1" y="1404"/>
                </a:cxn>
                <a:cxn ang="0">
                  <a:pos x="5753" y="1512"/>
                </a:cxn>
                <a:cxn ang="0">
                  <a:pos x="5753" y="1572"/>
                </a:cxn>
                <a:cxn ang="0">
                  <a:pos x="1" y="1680"/>
                </a:cxn>
                <a:cxn ang="0">
                  <a:pos x="1" y="1728"/>
                </a:cxn>
                <a:cxn ang="0">
                  <a:pos x="5753" y="1836"/>
                </a:cxn>
                <a:cxn ang="0">
                  <a:pos x="5753" y="1896"/>
                </a:cxn>
                <a:cxn ang="0">
                  <a:pos x="1" y="2005"/>
                </a:cxn>
                <a:cxn ang="0">
                  <a:pos x="1" y="2052"/>
                </a:cxn>
                <a:cxn ang="0">
                  <a:pos x="5753" y="2161"/>
                </a:cxn>
                <a:cxn ang="0">
                  <a:pos x="5753" y="2220"/>
                </a:cxn>
                <a:cxn ang="0">
                  <a:pos x="1" y="2328"/>
                </a:cxn>
                <a:cxn ang="0">
                  <a:pos x="1" y="2376"/>
                </a:cxn>
                <a:cxn ang="0">
                  <a:pos x="5753" y="2484"/>
                </a:cxn>
                <a:cxn ang="0">
                  <a:pos x="5753" y="2545"/>
                </a:cxn>
                <a:cxn ang="0">
                  <a:pos x="1" y="2652"/>
                </a:cxn>
                <a:cxn ang="0">
                  <a:pos x="1" y="2700"/>
                </a:cxn>
                <a:cxn ang="0">
                  <a:pos x="5753" y="2808"/>
                </a:cxn>
                <a:cxn ang="0">
                  <a:pos x="5753" y="2868"/>
                </a:cxn>
                <a:cxn ang="0">
                  <a:pos x="1" y="2977"/>
                </a:cxn>
                <a:cxn ang="0">
                  <a:pos x="1" y="3024"/>
                </a:cxn>
                <a:cxn ang="0">
                  <a:pos x="5753" y="3132"/>
                </a:cxn>
                <a:cxn ang="0">
                  <a:pos x="5753" y="3192"/>
                </a:cxn>
                <a:cxn ang="0">
                  <a:pos x="1" y="3301"/>
                </a:cxn>
                <a:cxn ang="0">
                  <a:pos x="1" y="3348"/>
                </a:cxn>
                <a:cxn ang="0">
                  <a:pos x="5753" y="3457"/>
                </a:cxn>
                <a:cxn ang="0">
                  <a:pos x="5753" y="3516"/>
                </a:cxn>
                <a:cxn ang="0">
                  <a:pos x="1" y="3624"/>
                </a:cxn>
                <a:cxn ang="0">
                  <a:pos x="1" y="3672"/>
                </a:cxn>
                <a:cxn ang="0">
                  <a:pos x="5753" y="3781"/>
                </a:cxn>
                <a:cxn ang="0">
                  <a:pos x="5753" y="3841"/>
                </a:cxn>
              </a:cxnLst>
              <a:rect l="0" t="0" r="r" b="b"/>
              <a:pathLst>
                <a:path w="5754" h="4166">
                  <a:moveTo>
                    <a:pt x="5753" y="3889"/>
                  </a:moveTo>
                  <a:lnTo>
                    <a:pt x="1" y="3888"/>
                  </a:lnTo>
                  <a:lnTo>
                    <a:pt x="1" y="3948"/>
                  </a:lnTo>
                  <a:lnTo>
                    <a:pt x="5753" y="3948"/>
                  </a:lnTo>
                  <a:lnTo>
                    <a:pt x="5753" y="3996"/>
                  </a:lnTo>
                  <a:lnTo>
                    <a:pt x="1" y="3997"/>
                  </a:lnTo>
                  <a:lnTo>
                    <a:pt x="1" y="4056"/>
                  </a:lnTo>
                  <a:lnTo>
                    <a:pt x="5753" y="4056"/>
                  </a:lnTo>
                  <a:lnTo>
                    <a:pt x="5753" y="4105"/>
                  </a:lnTo>
                  <a:lnTo>
                    <a:pt x="1" y="4104"/>
                  </a:lnTo>
                  <a:lnTo>
                    <a:pt x="1" y="4165"/>
                  </a:lnTo>
                  <a:lnTo>
                    <a:pt x="5753" y="4165"/>
                  </a:lnTo>
                  <a:lnTo>
                    <a:pt x="5753" y="0"/>
                  </a:lnTo>
                  <a:lnTo>
                    <a:pt x="1" y="0"/>
                  </a:lnTo>
                  <a:lnTo>
                    <a:pt x="1" y="61"/>
                  </a:lnTo>
                  <a:lnTo>
                    <a:pt x="5753" y="60"/>
                  </a:lnTo>
                  <a:lnTo>
                    <a:pt x="5753" y="108"/>
                  </a:lnTo>
                  <a:lnTo>
                    <a:pt x="1" y="108"/>
                  </a:lnTo>
                  <a:lnTo>
                    <a:pt x="1" y="168"/>
                  </a:lnTo>
                  <a:lnTo>
                    <a:pt x="5753" y="169"/>
                  </a:lnTo>
                  <a:lnTo>
                    <a:pt x="5753" y="216"/>
                  </a:lnTo>
                  <a:lnTo>
                    <a:pt x="1" y="216"/>
                  </a:lnTo>
                  <a:lnTo>
                    <a:pt x="1" y="276"/>
                  </a:lnTo>
                  <a:lnTo>
                    <a:pt x="5753" y="277"/>
                  </a:lnTo>
                  <a:lnTo>
                    <a:pt x="5753" y="324"/>
                  </a:lnTo>
                  <a:lnTo>
                    <a:pt x="1" y="324"/>
                  </a:lnTo>
                  <a:lnTo>
                    <a:pt x="1" y="384"/>
                  </a:lnTo>
                  <a:lnTo>
                    <a:pt x="5753" y="384"/>
                  </a:lnTo>
                  <a:lnTo>
                    <a:pt x="5753" y="432"/>
                  </a:lnTo>
                  <a:lnTo>
                    <a:pt x="1" y="432"/>
                  </a:lnTo>
                  <a:lnTo>
                    <a:pt x="1" y="492"/>
                  </a:lnTo>
                  <a:lnTo>
                    <a:pt x="5753" y="493"/>
                  </a:lnTo>
                  <a:lnTo>
                    <a:pt x="5753" y="540"/>
                  </a:lnTo>
                  <a:lnTo>
                    <a:pt x="1" y="540"/>
                  </a:lnTo>
                  <a:lnTo>
                    <a:pt x="1" y="600"/>
                  </a:lnTo>
                  <a:lnTo>
                    <a:pt x="5753" y="600"/>
                  </a:lnTo>
                  <a:lnTo>
                    <a:pt x="5753" y="648"/>
                  </a:lnTo>
                  <a:lnTo>
                    <a:pt x="1" y="648"/>
                  </a:lnTo>
                  <a:lnTo>
                    <a:pt x="1" y="708"/>
                  </a:lnTo>
                  <a:lnTo>
                    <a:pt x="5753" y="709"/>
                  </a:lnTo>
                  <a:lnTo>
                    <a:pt x="5753" y="756"/>
                  </a:lnTo>
                  <a:lnTo>
                    <a:pt x="1" y="756"/>
                  </a:lnTo>
                  <a:lnTo>
                    <a:pt x="1" y="816"/>
                  </a:lnTo>
                  <a:lnTo>
                    <a:pt x="5753" y="817"/>
                  </a:lnTo>
                  <a:lnTo>
                    <a:pt x="5753" y="865"/>
                  </a:lnTo>
                  <a:lnTo>
                    <a:pt x="1" y="864"/>
                  </a:lnTo>
                  <a:lnTo>
                    <a:pt x="1" y="925"/>
                  </a:lnTo>
                  <a:lnTo>
                    <a:pt x="5753" y="925"/>
                  </a:lnTo>
                  <a:lnTo>
                    <a:pt x="5753" y="973"/>
                  </a:lnTo>
                  <a:lnTo>
                    <a:pt x="1" y="972"/>
                  </a:lnTo>
                  <a:lnTo>
                    <a:pt x="1" y="1032"/>
                  </a:lnTo>
                  <a:lnTo>
                    <a:pt x="5753" y="1033"/>
                  </a:lnTo>
                  <a:lnTo>
                    <a:pt x="5753" y="1080"/>
                  </a:lnTo>
                  <a:lnTo>
                    <a:pt x="1" y="1080"/>
                  </a:lnTo>
                  <a:lnTo>
                    <a:pt x="1" y="1140"/>
                  </a:lnTo>
                  <a:lnTo>
                    <a:pt x="5753" y="1140"/>
                  </a:lnTo>
                  <a:lnTo>
                    <a:pt x="5753" y="1188"/>
                  </a:lnTo>
                  <a:lnTo>
                    <a:pt x="1" y="1188"/>
                  </a:lnTo>
                  <a:lnTo>
                    <a:pt x="1" y="1248"/>
                  </a:lnTo>
                  <a:lnTo>
                    <a:pt x="5753" y="1248"/>
                  </a:lnTo>
                  <a:lnTo>
                    <a:pt x="5753" y="1296"/>
                  </a:lnTo>
                  <a:lnTo>
                    <a:pt x="1" y="1297"/>
                  </a:lnTo>
                  <a:lnTo>
                    <a:pt x="1" y="1357"/>
                  </a:lnTo>
                  <a:lnTo>
                    <a:pt x="5753" y="1356"/>
                  </a:lnTo>
                  <a:lnTo>
                    <a:pt x="5753" y="1404"/>
                  </a:lnTo>
                  <a:lnTo>
                    <a:pt x="1" y="1404"/>
                  </a:lnTo>
                  <a:lnTo>
                    <a:pt x="1" y="1465"/>
                  </a:lnTo>
                  <a:lnTo>
                    <a:pt x="5753" y="1464"/>
                  </a:lnTo>
                  <a:lnTo>
                    <a:pt x="5753" y="1512"/>
                  </a:lnTo>
                  <a:lnTo>
                    <a:pt x="1" y="1512"/>
                  </a:lnTo>
                  <a:lnTo>
                    <a:pt x="1" y="1572"/>
                  </a:lnTo>
                  <a:lnTo>
                    <a:pt x="5753" y="1572"/>
                  </a:lnTo>
                  <a:lnTo>
                    <a:pt x="5753" y="1620"/>
                  </a:lnTo>
                  <a:lnTo>
                    <a:pt x="1" y="1620"/>
                  </a:lnTo>
                  <a:lnTo>
                    <a:pt x="1" y="1680"/>
                  </a:lnTo>
                  <a:lnTo>
                    <a:pt x="5753" y="1681"/>
                  </a:lnTo>
                  <a:lnTo>
                    <a:pt x="5753" y="1728"/>
                  </a:lnTo>
                  <a:lnTo>
                    <a:pt x="1" y="1728"/>
                  </a:lnTo>
                  <a:lnTo>
                    <a:pt x="1" y="1789"/>
                  </a:lnTo>
                  <a:lnTo>
                    <a:pt x="5753" y="1789"/>
                  </a:lnTo>
                  <a:lnTo>
                    <a:pt x="5753" y="1836"/>
                  </a:lnTo>
                  <a:lnTo>
                    <a:pt x="1" y="1836"/>
                  </a:lnTo>
                  <a:lnTo>
                    <a:pt x="1" y="1896"/>
                  </a:lnTo>
                  <a:lnTo>
                    <a:pt x="5753" y="1896"/>
                  </a:lnTo>
                  <a:lnTo>
                    <a:pt x="5753" y="1944"/>
                  </a:lnTo>
                  <a:lnTo>
                    <a:pt x="1" y="1944"/>
                  </a:lnTo>
                  <a:lnTo>
                    <a:pt x="1" y="2005"/>
                  </a:lnTo>
                  <a:lnTo>
                    <a:pt x="5753" y="2004"/>
                  </a:lnTo>
                  <a:lnTo>
                    <a:pt x="5753" y="2052"/>
                  </a:lnTo>
                  <a:lnTo>
                    <a:pt x="1" y="2052"/>
                  </a:lnTo>
                  <a:lnTo>
                    <a:pt x="1" y="2113"/>
                  </a:lnTo>
                  <a:lnTo>
                    <a:pt x="5753" y="2112"/>
                  </a:lnTo>
                  <a:lnTo>
                    <a:pt x="5753" y="2161"/>
                  </a:lnTo>
                  <a:lnTo>
                    <a:pt x="1" y="2160"/>
                  </a:lnTo>
                  <a:lnTo>
                    <a:pt x="1" y="2220"/>
                  </a:lnTo>
                  <a:lnTo>
                    <a:pt x="5753" y="2220"/>
                  </a:lnTo>
                  <a:lnTo>
                    <a:pt x="5753" y="2268"/>
                  </a:lnTo>
                  <a:lnTo>
                    <a:pt x="1" y="2268"/>
                  </a:lnTo>
                  <a:lnTo>
                    <a:pt x="1" y="2328"/>
                  </a:lnTo>
                  <a:lnTo>
                    <a:pt x="5753" y="2328"/>
                  </a:lnTo>
                  <a:lnTo>
                    <a:pt x="5753" y="2376"/>
                  </a:lnTo>
                  <a:lnTo>
                    <a:pt x="1" y="2376"/>
                  </a:lnTo>
                  <a:lnTo>
                    <a:pt x="1" y="2437"/>
                  </a:lnTo>
                  <a:lnTo>
                    <a:pt x="5753" y="2436"/>
                  </a:lnTo>
                  <a:lnTo>
                    <a:pt x="5753" y="2484"/>
                  </a:lnTo>
                  <a:lnTo>
                    <a:pt x="1" y="2484"/>
                  </a:lnTo>
                  <a:lnTo>
                    <a:pt x="1" y="2545"/>
                  </a:lnTo>
                  <a:lnTo>
                    <a:pt x="5753" y="2545"/>
                  </a:lnTo>
                  <a:lnTo>
                    <a:pt x="5753" y="2592"/>
                  </a:lnTo>
                  <a:lnTo>
                    <a:pt x="1" y="2592"/>
                  </a:lnTo>
                  <a:lnTo>
                    <a:pt x="1" y="2652"/>
                  </a:lnTo>
                  <a:lnTo>
                    <a:pt x="5753" y="2652"/>
                  </a:lnTo>
                  <a:lnTo>
                    <a:pt x="5753" y="2700"/>
                  </a:lnTo>
                  <a:lnTo>
                    <a:pt x="1" y="2700"/>
                  </a:lnTo>
                  <a:lnTo>
                    <a:pt x="1" y="2761"/>
                  </a:lnTo>
                  <a:lnTo>
                    <a:pt x="5753" y="2760"/>
                  </a:lnTo>
                  <a:lnTo>
                    <a:pt x="5753" y="2808"/>
                  </a:lnTo>
                  <a:lnTo>
                    <a:pt x="1" y="2808"/>
                  </a:lnTo>
                  <a:lnTo>
                    <a:pt x="1" y="2868"/>
                  </a:lnTo>
                  <a:lnTo>
                    <a:pt x="5753" y="2868"/>
                  </a:lnTo>
                  <a:lnTo>
                    <a:pt x="5753" y="2917"/>
                  </a:lnTo>
                  <a:lnTo>
                    <a:pt x="0" y="2917"/>
                  </a:lnTo>
                  <a:lnTo>
                    <a:pt x="1" y="2977"/>
                  </a:lnTo>
                  <a:lnTo>
                    <a:pt x="5753" y="2976"/>
                  </a:lnTo>
                  <a:lnTo>
                    <a:pt x="5753" y="3024"/>
                  </a:lnTo>
                  <a:lnTo>
                    <a:pt x="1" y="3024"/>
                  </a:lnTo>
                  <a:lnTo>
                    <a:pt x="1" y="3084"/>
                  </a:lnTo>
                  <a:lnTo>
                    <a:pt x="5753" y="3084"/>
                  </a:lnTo>
                  <a:lnTo>
                    <a:pt x="5753" y="3132"/>
                  </a:lnTo>
                  <a:lnTo>
                    <a:pt x="1" y="3132"/>
                  </a:lnTo>
                  <a:lnTo>
                    <a:pt x="1" y="3192"/>
                  </a:lnTo>
                  <a:lnTo>
                    <a:pt x="5753" y="3192"/>
                  </a:lnTo>
                  <a:lnTo>
                    <a:pt x="5753" y="3240"/>
                  </a:lnTo>
                  <a:lnTo>
                    <a:pt x="1" y="3240"/>
                  </a:lnTo>
                  <a:lnTo>
                    <a:pt x="1" y="3301"/>
                  </a:lnTo>
                  <a:lnTo>
                    <a:pt x="5753" y="3300"/>
                  </a:lnTo>
                  <a:lnTo>
                    <a:pt x="5753" y="3348"/>
                  </a:lnTo>
                  <a:lnTo>
                    <a:pt x="1" y="3348"/>
                  </a:lnTo>
                  <a:lnTo>
                    <a:pt x="1" y="3408"/>
                  </a:lnTo>
                  <a:lnTo>
                    <a:pt x="5753" y="3409"/>
                  </a:lnTo>
                  <a:lnTo>
                    <a:pt x="5753" y="3457"/>
                  </a:lnTo>
                  <a:lnTo>
                    <a:pt x="1" y="3456"/>
                  </a:lnTo>
                  <a:lnTo>
                    <a:pt x="1" y="3517"/>
                  </a:lnTo>
                  <a:lnTo>
                    <a:pt x="5753" y="3516"/>
                  </a:lnTo>
                  <a:lnTo>
                    <a:pt x="5753" y="3565"/>
                  </a:lnTo>
                  <a:lnTo>
                    <a:pt x="1" y="3565"/>
                  </a:lnTo>
                  <a:lnTo>
                    <a:pt x="1" y="3624"/>
                  </a:lnTo>
                  <a:lnTo>
                    <a:pt x="5753" y="3625"/>
                  </a:lnTo>
                  <a:lnTo>
                    <a:pt x="5753" y="3673"/>
                  </a:lnTo>
                  <a:lnTo>
                    <a:pt x="1" y="3672"/>
                  </a:lnTo>
                  <a:lnTo>
                    <a:pt x="1" y="3733"/>
                  </a:lnTo>
                  <a:lnTo>
                    <a:pt x="5753" y="3733"/>
                  </a:lnTo>
                  <a:lnTo>
                    <a:pt x="5753" y="3781"/>
                  </a:lnTo>
                  <a:lnTo>
                    <a:pt x="1" y="3781"/>
                  </a:lnTo>
                  <a:lnTo>
                    <a:pt x="1" y="3841"/>
                  </a:lnTo>
                  <a:lnTo>
                    <a:pt x="5753" y="3841"/>
                  </a:lnTo>
                  <a:lnTo>
                    <a:pt x="5753" y="3889"/>
                  </a:lnTo>
                </a:path>
              </a:pathLst>
            </a:custGeom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813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814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6728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728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1C30EF-E2D9-4414-8190-669DB934E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ED0F4-5177-4F11-A151-1BCDBD5A5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01FD7-0D2A-4B7C-B3AD-574632152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FF88E-9F5E-4982-9284-A577DB9CB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B23CA-611F-4D50-A288-1ED5EE89D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22D30-87FD-4677-B20A-29386C4E5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8427D-7394-42DD-BFCA-ED2917F86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9D71E-DC4D-41D7-859F-1CFCF9DED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C477D-E609-4AA3-BF1F-5B7813E6F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40DAA-6899-489B-99B9-DFF60AAAD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4BE03-F636-421B-9311-09B1CAA6B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r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r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r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r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r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r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r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r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r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8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0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1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2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3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4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5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6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7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8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9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90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 spd="slow">
    <p:cover dir="lu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34475" cy="6845300"/>
            <a:chOff x="0" y="0"/>
            <a:chExt cx="5754" cy="4312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 useBgFill="1">
          <p:nvSpPr>
            <p:cNvPr id="1027" name="Freeform 3"/>
            <p:cNvSpPr>
              <a:spLocks/>
            </p:cNvSpPr>
            <p:nvPr/>
          </p:nvSpPr>
          <p:spPr bwMode="hidden">
            <a:xfrm>
              <a:off x="0" y="73"/>
              <a:ext cx="5754" cy="4166"/>
            </a:xfrm>
            <a:custGeom>
              <a:avLst/>
              <a:gdLst/>
              <a:ahLst/>
              <a:cxnLst>
                <a:cxn ang="0">
                  <a:pos x="1" y="3948"/>
                </a:cxn>
                <a:cxn ang="0">
                  <a:pos x="1" y="3997"/>
                </a:cxn>
                <a:cxn ang="0">
                  <a:pos x="5753" y="4105"/>
                </a:cxn>
                <a:cxn ang="0">
                  <a:pos x="5753" y="4165"/>
                </a:cxn>
                <a:cxn ang="0">
                  <a:pos x="1" y="61"/>
                </a:cxn>
                <a:cxn ang="0">
                  <a:pos x="1" y="108"/>
                </a:cxn>
                <a:cxn ang="0">
                  <a:pos x="5753" y="216"/>
                </a:cxn>
                <a:cxn ang="0">
                  <a:pos x="5753" y="277"/>
                </a:cxn>
                <a:cxn ang="0">
                  <a:pos x="1" y="384"/>
                </a:cxn>
                <a:cxn ang="0">
                  <a:pos x="1" y="432"/>
                </a:cxn>
                <a:cxn ang="0">
                  <a:pos x="5753" y="540"/>
                </a:cxn>
                <a:cxn ang="0">
                  <a:pos x="5753" y="600"/>
                </a:cxn>
                <a:cxn ang="0">
                  <a:pos x="1" y="708"/>
                </a:cxn>
                <a:cxn ang="0">
                  <a:pos x="1" y="756"/>
                </a:cxn>
                <a:cxn ang="0">
                  <a:pos x="5753" y="865"/>
                </a:cxn>
                <a:cxn ang="0">
                  <a:pos x="5753" y="925"/>
                </a:cxn>
                <a:cxn ang="0">
                  <a:pos x="1" y="1032"/>
                </a:cxn>
                <a:cxn ang="0">
                  <a:pos x="1" y="1080"/>
                </a:cxn>
                <a:cxn ang="0">
                  <a:pos x="5753" y="1188"/>
                </a:cxn>
                <a:cxn ang="0">
                  <a:pos x="5753" y="1248"/>
                </a:cxn>
                <a:cxn ang="0">
                  <a:pos x="1" y="1357"/>
                </a:cxn>
                <a:cxn ang="0">
                  <a:pos x="1" y="1404"/>
                </a:cxn>
                <a:cxn ang="0">
                  <a:pos x="5753" y="1512"/>
                </a:cxn>
                <a:cxn ang="0">
                  <a:pos x="5753" y="1572"/>
                </a:cxn>
                <a:cxn ang="0">
                  <a:pos x="1" y="1680"/>
                </a:cxn>
                <a:cxn ang="0">
                  <a:pos x="1" y="1728"/>
                </a:cxn>
                <a:cxn ang="0">
                  <a:pos x="5753" y="1836"/>
                </a:cxn>
                <a:cxn ang="0">
                  <a:pos x="5753" y="1896"/>
                </a:cxn>
                <a:cxn ang="0">
                  <a:pos x="1" y="2005"/>
                </a:cxn>
                <a:cxn ang="0">
                  <a:pos x="1" y="2052"/>
                </a:cxn>
                <a:cxn ang="0">
                  <a:pos x="5753" y="2161"/>
                </a:cxn>
                <a:cxn ang="0">
                  <a:pos x="5753" y="2220"/>
                </a:cxn>
                <a:cxn ang="0">
                  <a:pos x="1" y="2328"/>
                </a:cxn>
                <a:cxn ang="0">
                  <a:pos x="1" y="2376"/>
                </a:cxn>
                <a:cxn ang="0">
                  <a:pos x="5753" y="2484"/>
                </a:cxn>
                <a:cxn ang="0">
                  <a:pos x="5753" y="2545"/>
                </a:cxn>
                <a:cxn ang="0">
                  <a:pos x="1" y="2652"/>
                </a:cxn>
                <a:cxn ang="0">
                  <a:pos x="1" y="2700"/>
                </a:cxn>
                <a:cxn ang="0">
                  <a:pos x="5753" y="2808"/>
                </a:cxn>
                <a:cxn ang="0">
                  <a:pos x="5753" y="2868"/>
                </a:cxn>
                <a:cxn ang="0">
                  <a:pos x="1" y="2977"/>
                </a:cxn>
                <a:cxn ang="0">
                  <a:pos x="1" y="3024"/>
                </a:cxn>
                <a:cxn ang="0">
                  <a:pos x="5753" y="3132"/>
                </a:cxn>
                <a:cxn ang="0">
                  <a:pos x="5753" y="3192"/>
                </a:cxn>
                <a:cxn ang="0">
                  <a:pos x="1" y="3301"/>
                </a:cxn>
                <a:cxn ang="0">
                  <a:pos x="1" y="3348"/>
                </a:cxn>
                <a:cxn ang="0">
                  <a:pos x="5753" y="3457"/>
                </a:cxn>
                <a:cxn ang="0">
                  <a:pos x="5753" y="3516"/>
                </a:cxn>
                <a:cxn ang="0">
                  <a:pos x="1" y="3624"/>
                </a:cxn>
                <a:cxn ang="0">
                  <a:pos x="1" y="3672"/>
                </a:cxn>
                <a:cxn ang="0">
                  <a:pos x="5753" y="3781"/>
                </a:cxn>
                <a:cxn ang="0">
                  <a:pos x="5753" y="3841"/>
                </a:cxn>
              </a:cxnLst>
              <a:rect l="0" t="0" r="r" b="b"/>
              <a:pathLst>
                <a:path w="5754" h="4166">
                  <a:moveTo>
                    <a:pt x="5753" y="3889"/>
                  </a:moveTo>
                  <a:lnTo>
                    <a:pt x="1" y="3888"/>
                  </a:lnTo>
                  <a:lnTo>
                    <a:pt x="1" y="3948"/>
                  </a:lnTo>
                  <a:lnTo>
                    <a:pt x="5753" y="3948"/>
                  </a:lnTo>
                  <a:lnTo>
                    <a:pt x="5753" y="3996"/>
                  </a:lnTo>
                  <a:lnTo>
                    <a:pt x="1" y="3997"/>
                  </a:lnTo>
                  <a:lnTo>
                    <a:pt x="1" y="4056"/>
                  </a:lnTo>
                  <a:lnTo>
                    <a:pt x="5753" y="4056"/>
                  </a:lnTo>
                  <a:lnTo>
                    <a:pt x="5753" y="4105"/>
                  </a:lnTo>
                  <a:lnTo>
                    <a:pt x="1" y="4104"/>
                  </a:lnTo>
                  <a:lnTo>
                    <a:pt x="1" y="4165"/>
                  </a:lnTo>
                  <a:lnTo>
                    <a:pt x="5753" y="4165"/>
                  </a:lnTo>
                  <a:lnTo>
                    <a:pt x="5753" y="0"/>
                  </a:lnTo>
                  <a:lnTo>
                    <a:pt x="1" y="0"/>
                  </a:lnTo>
                  <a:lnTo>
                    <a:pt x="1" y="61"/>
                  </a:lnTo>
                  <a:lnTo>
                    <a:pt x="5753" y="60"/>
                  </a:lnTo>
                  <a:lnTo>
                    <a:pt x="5753" y="108"/>
                  </a:lnTo>
                  <a:lnTo>
                    <a:pt x="1" y="108"/>
                  </a:lnTo>
                  <a:lnTo>
                    <a:pt x="1" y="168"/>
                  </a:lnTo>
                  <a:lnTo>
                    <a:pt x="5753" y="169"/>
                  </a:lnTo>
                  <a:lnTo>
                    <a:pt x="5753" y="216"/>
                  </a:lnTo>
                  <a:lnTo>
                    <a:pt x="1" y="216"/>
                  </a:lnTo>
                  <a:lnTo>
                    <a:pt x="1" y="276"/>
                  </a:lnTo>
                  <a:lnTo>
                    <a:pt x="5753" y="277"/>
                  </a:lnTo>
                  <a:lnTo>
                    <a:pt x="5753" y="324"/>
                  </a:lnTo>
                  <a:lnTo>
                    <a:pt x="1" y="324"/>
                  </a:lnTo>
                  <a:lnTo>
                    <a:pt x="1" y="384"/>
                  </a:lnTo>
                  <a:lnTo>
                    <a:pt x="5753" y="384"/>
                  </a:lnTo>
                  <a:lnTo>
                    <a:pt x="5753" y="432"/>
                  </a:lnTo>
                  <a:lnTo>
                    <a:pt x="1" y="432"/>
                  </a:lnTo>
                  <a:lnTo>
                    <a:pt x="1" y="492"/>
                  </a:lnTo>
                  <a:lnTo>
                    <a:pt x="5753" y="493"/>
                  </a:lnTo>
                  <a:lnTo>
                    <a:pt x="5753" y="540"/>
                  </a:lnTo>
                  <a:lnTo>
                    <a:pt x="1" y="540"/>
                  </a:lnTo>
                  <a:lnTo>
                    <a:pt x="1" y="600"/>
                  </a:lnTo>
                  <a:lnTo>
                    <a:pt x="5753" y="600"/>
                  </a:lnTo>
                  <a:lnTo>
                    <a:pt x="5753" y="648"/>
                  </a:lnTo>
                  <a:lnTo>
                    <a:pt x="1" y="648"/>
                  </a:lnTo>
                  <a:lnTo>
                    <a:pt x="1" y="708"/>
                  </a:lnTo>
                  <a:lnTo>
                    <a:pt x="5753" y="709"/>
                  </a:lnTo>
                  <a:lnTo>
                    <a:pt x="5753" y="756"/>
                  </a:lnTo>
                  <a:lnTo>
                    <a:pt x="1" y="756"/>
                  </a:lnTo>
                  <a:lnTo>
                    <a:pt x="1" y="816"/>
                  </a:lnTo>
                  <a:lnTo>
                    <a:pt x="5753" y="817"/>
                  </a:lnTo>
                  <a:lnTo>
                    <a:pt x="5753" y="865"/>
                  </a:lnTo>
                  <a:lnTo>
                    <a:pt x="1" y="864"/>
                  </a:lnTo>
                  <a:lnTo>
                    <a:pt x="1" y="925"/>
                  </a:lnTo>
                  <a:lnTo>
                    <a:pt x="5753" y="925"/>
                  </a:lnTo>
                  <a:lnTo>
                    <a:pt x="5753" y="973"/>
                  </a:lnTo>
                  <a:lnTo>
                    <a:pt x="1" y="972"/>
                  </a:lnTo>
                  <a:lnTo>
                    <a:pt x="1" y="1032"/>
                  </a:lnTo>
                  <a:lnTo>
                    <a:pt x="5753" y="1033"/>
                  </a:lnTo>
                  <a:lnTo>
                    <a:pt x="5753" y="1080"/>
                  </a:lnTo>
                  <a:lnTo>
                    <a:pt x="1" y="1080"/>
                  </a:lnTo>
                  <a:lnTo>
                    <a:pt x="1" y="1140"/>
                  </a:lnTo>
                  <a:lnTo>
                    <a:pt x="5753" y="1140"/>
                  </a:lnTo>
                  <a:lnTo>
                    <a:pt x="5753" y="1188"/>
                  </a:lnTo>
                  <a:lnTo>
                    <a:pt x="1" y="1188"/>
                  </a:lnTo>
                  <a:lnTo>
                    <a:pt x="1" y="1248"/>
                  </a:lnTo>
                  <a:lnTo>
                    <a:pt x="5753" y="1248"/>
                  </a:lnTo>
                  <a:lnTo>
                    <a:pt x="5753" y="1296"/>
                  </a:lnTo>
                  <a:lnTo>
                    <a:pt x="1" y="1297"/>
                  </a:lnTo>
                  <a:lnTo>
                    <a:pt x="1" y="1357"/>
                  </a:lnTo>
                  <a:lnTo>
                    <a:pt x="5753" y="1356"/>
                  </a:lnTo>
                  <a:lnTo>
                    <a:pt x="5753" y="1404"/>
                  </a:lnTo>
                  <a:lnTo>
                    <a:pt x="1" y="1404"/>
                  </a:lnTo>
                  <a:lnTo>
                    <a:pt x="1" y="1465"/>
                  </a:lnTo>
                  <a:lnTo>
                    <a:pt x="5753" y="1464"/>
                  </a:lnTo>
                  <a:lnTo>
                    <a:pt x="5753" y="1512"/>
                  </a:lnTo>
                  <a:lnTo>
                    <a:pt x="1" y="1512"/>
                  </a:lnTo>
                  <a:lnTo>
                    <a:pt x="1" y="1572"/>
                  </a:lnTo>
                  <a:lnTo>
                    <a:pt x="5753" y="1572"/>
                  </a:lnTo>
                  <a:lnTo>
                    <a:pt x="5753" y="1620"/>
                  </a:lnTo>
                  <a:lnTo>
                    <a:pt x="1" y="1620"/>
                  </a:lnTo>
                  <a:lnTo>
                    <a:pt x="1" y="1680"/>
                  </a:lnTo>
                  <a:lnTo>
                    <a:pt x="5753" y="1681"/>
                  </a:lnTo>
                  <a:lnTo>
                    <a:pt x="5753" y="1728"/>
                  </a:lnTo>
                  <a:lnTo>
                    <a:pt x="1" y="1728"/>
                  </a:lnTo>
                  <a:lnTo>
                    <a:pt x="1" y="1789"/>
                  </a:lnTo>
                  <a:lnTo>
                    <a:pt x="5753" y="1789"/>
                  </a:lnTo>
                  <a:lnTo>
                    <a:pt x="5753" y="1836"/>
                  </a:lnTo>
                  <a:lnTo>
                    <a:pt x="1" y="1836"/>
                  </a:lnTo>
                  <a:lnTo>
                    <a:pt x="1" y="1896"/>
                  </a:lnTo>
                  <a:lnTo>
                    <a:pt x="5753" y="1896"/>
                  </a:lnTo>
                  <a:lnTo>
                    <a:pt x="5753" y="1944"/>
                  </a:lnTo>
                  <a:lnTo>
                    <a:pt x="1" y="1944"/>
                  </a:lnTo>
                  <a:lnTo>
                    <a:pt x="1" y="2005"/>
                  </a:lnTo>
                  <a:lnTo>
                    <a:pt x="5753" y="2004"/>
                  </a:lnTo>
                  <a:lnTo>
                    <a:pt x="5753" y="2052"/>
                  </a:lnTo>
                  <a:lnTo>
                    <a:pt x="1" y="2052"/>
                  </a:lnTo>
                  <a:lnTo>
                    <a:pt x="1" y="2113"/>
                  </a:lnTo>
                  <a:lnTo>
                    <a:pt x="5753" y="2112"/>
                  </a:lnTo>
                  <a:lnTo>
                    <a:pt x="5753" y="2161"/>
                  </a:lnTo>
                  <a:lnTo>
                    <a:pt x="1" y="2160"/>
                  </a:lnTo>
                  <a:lnTo>
                    <a:pt x="1" y="2220"/>
                  </a:lnTo>
                  <a:lnTo>
                    <a:pt x="5753" y="2220"/>
                  </a:lnTo>
                  <a:lnTo>
                    <a:pt x="5753" y="2268"/>
                  </a:lnTo>
                  <a:lnTo>
                    <a:pt x="1" y="2268"/>
                  </a:lnTo>
                  <a:lnTo>
                    <a:pt x="1" y="2328"/>
                  </a:lnTo>
                  <a:lnTo>
                    <a:pt x="5753" y="2328"/>
                  </a:lnTo>
                  <a:lnTo>
                    <a:pt x="5753" y="2376"/>
                  </a:lnTo>
                  <a:lnTo>
                    <a:pt x="1" y="2376"/>
                  </a:lnTo>
                  <a:lnTo>
                    <a:pt x="1" y="2437"/>
                  </a:lnTo>
                  <a:lnTo>
                    <a:pt x="5753" y="2436"/>
                  </a:lnTo>
                  <a:lnTo>
                    <a:pt x="5753" y="2484"/>
                  </a:lnTo>
                  <a:lnTo>
                    <a:pt x="1" y="2484"/>
                  </a:lnTo>
                  <a:lnTo>
                    <a:pt x="1" y="2545"/>
                  </a:lnTo>
                  <a:lnTo>
                    <a:pt x="5753" y="2545"/>
                  </a:lnTo>
                  <a:lnTo>
                    <a:pt x="5753" y="2592"/>
                  </a:lnTo>
                  <a:lnTo>
                    <a:pt x="1" y="2592"/>
                  </a:lnTo>
                  <a:lnTo>
                    <a:pt x="1" y="2652"/>
                  </a:lnTo>
                  <a:lnTo>
                    <a:pt x="5753" y="2652"/>
                  </a:lnTo>
                  <a:lnTo>
                    <a:pt x="5753" y="2700"/>
                  </a:lnTo>
                  <a:lnTo>
                    <a:pt x="1" y="2700"/>
                  </a:lnTo>
                  <a:lnTo>
                    <a:pt x="1" y="2761"/>
                  </a:lnTo>
                  <a:lnTo>
                    <a:pt x="5753" y="2760"/>
                  </a:lnTo>
                  <a:lnTo>
                    <a:pt x="5753" y="2808"/>
                  </a:lnTo>
                  <a:lnTo>
                    <a:pt x="1" y="2808"/>
                  </a:lnTo>
                  <a:lnTo>
                    <a:pt x="1" y="2868"/>
                  </a:lnTo>
                  <a:lnTo>
                    <a:pt x="5753" y="2868"/>
                  </a:lnTo>
                  <a:lnTo>
                    <a:pt x="5753" y="2917"/>
                  </a:lnTo>
                  <a:lnTo>
                    <a:pt x="0" y="2917"/>
                  </a:lnTo>
                  <a:lnTo>
                    <a:pt x="1" y="2977"/>
                  </a:lnTo>
                  <a:lnTo>
                    <a:pt x="5753" y="2976"/>
                  </a:lnTo>
                  <a:lnTo>
                    <a:pt x="5753" y="3024"/>
                  </a:lnTo>
                  <a:lnTo>
                    <a:pt x="1" y="3024"/>
                  </a:lnTo>
                  <a:lnTo>
                    <a:pt x="1" y="3084"/>
                  </a:lnTo>
                  <a:lnTo>
                    <a:pt x="5753" y="3084"/>
                  </a:lnTo>
                  <a:lnTo>
                    <a:pt x="5753" y="3132"/>
                  </a:lnTo>
                  <a:lnTo>
                    <a:pt x="1" y="3132"/>
                  </a:lnTo>
                  <a:lnTo>
                    <a:pt x="1" y="3192"/>
                  </a:lnTo>
                  <a:lnTo>
                    <a:pt x="5753" y="3192"/>
                  </a:lnTo>
                  <a:lnTo>
                    <a:pt x="5753" y="3240"/>
                  </a:lnTo>
                  <a:lnTo>
                    <a:pt x="1" y="3240"/>
                  </a:lnTo>
                  <a:lnTo>
                    <a:pt x="1" y="3301"/>
                  </a:lnTo>
                  <a:lnTo>
                    <a:pt x="5753" y="3300"/>
                  </a:lnTo>
                  <a:lnTo>
                    <a:pt x="5753" y="3348"/>
                  </a:lnTo>
                  <a:lnTo>
                    <a:pt x="1" y="3348"/>
                  </a:lnTo>
                  <a:lnTo>
                    <a:pt x="1" y="3408"/>
                  </a:lnTo>
                  <a:lnTo>
                    <a:pt x="5753" y="3409"/>
                  </a:lnTo>
                  <a:lnTo>
                    <a:pt x="5753" y="3457"/>
                  </a:lnTo>
                  <a:lnTo>
                    <a:pt x="1" y="3456"/>
                  </a:lnTo>
                  <a:lnTo>
                    <a:pt x="1" y="3517"/>
                  </a:lnTo>
                  <a:lnTo>
                    <a:pt x="5753" y="3516"/>
                  </a:lnTo>
                  <a:lnTo>
                    <a:pt x="5753" y="3565"/>
                  </a:lnTo>
                  <a:lnTo>
                    <a:pt x="1" y="3565"/>
                  </a:lnTo>
                  <a:lnTo>
                    <a:pt x="1" y="3624"/>
                  </a:lnTo>
                  <a:lnTo>
                    <a:pt x="5753" y="3625"/>
                  </a:lnTo>
                  <a:lnTo>
                    <a:pt x="5753" y="3673"/>
                  </a:lnTo>
                  <a:lnTo>
                    <a:pt x="1" y="3672"/>
                  </a:lnTo>
                  <a:lnTo>
                    <a:pt x="1" y="3733"/>
                  </a:lnTo>
                  <a:lnTo>
                    <a:pt x="5753" y="3733"/>
                  </a:lnTo>
                  <a:lnTo>
                    <a:pt x="5753" y="3781"/>
                  </a:lnTo>
                  <a:lnTo>
                    <a:pt x="1" y="3781"/>
                  </a:lnTo>
                  <a:lnTo>
                    <a:pt x="1" y="3841"/>
                  </a:lnTo>
                  <a:lnTo>
                    <a:pt x="5753" y="3841"/>
                  </a:lnTo>
                  <a:lnTo>
                    <a:pt x="5753" y="3889"/>
                  </a:lnTo>
                </a:path>
              </a:pathLst>
            </a:custGeom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 spd="slow">
    <p:strips dir="ru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-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ransition spd="slow">
    <p:strips dir="ru"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711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1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1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1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1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711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1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71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endParaRPr lang="ru-RU"/>
          </a:p>
        </p:txBody>
      </p:sp>
      <p:sp>
        <p:nvSpPr>
          <p:cNvPr id="471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transition spd="slow">
    <p:strips dir="ru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6624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4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4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4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4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4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4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5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5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5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5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5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5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5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5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5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5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6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6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6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6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6626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6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26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6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25B033B-260F-4655-8055-A853F3D92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626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08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83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/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ransition spd="slow">
    <p:strips dir="ru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ransition spd="slow" advClick="0" advTm="10000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71670" y="285728"/>
            <a:ext cx="6386530" cy="2500330"/>
          </a:xfrm>
        </p:spPr>
        <p:txBody>
          <a:bodyPr/>
          <a:lstStyle/>
          <a:p>
            <a:r>
              <a:rPr lang="ru-RU" sz="2800" dirty="0" smtClean="0"/>
              <a:t>Об участии муниципального образования город Мурманск </a:t>
            </a:r>
            <a:br>
              <a:rPr lang="ru-RU" sz="2800" dirty="0" smtClean="0"/>
            </a:br>
            <a:r>
              <a:rPr lang="ru-RU" sz="2800" dirty="0" smtClean="0"/>
              <a:t>в  проекте «Вдохновение Севера»</a:t>
            </a:r>
            <a:endParaRPr lang="ru-RU" sz="2800" dirty="0"/>
          </a:p>
        </p:txBody>
      </p:sp>
      <p:pic>
        <p:nvPicPr>
          <p:cNvPr id="4" name="Рисунок 3" descr="img92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3500438"/>
            <a:ext cx="9144000" cy="335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12" descr="звезда И ГЕРБ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6240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1500198"/>
          </a:xfrm>
        </p:spPr>
        <p:txBody>
          <a:bodyPr/>
          <a:lstStyle/>
          <a:p>
            <a:r>
              <a:rPr lang="ru-RU" sz="2000" b="1" dirty="0" smtClean="0"/>
              <a:t>Формы поощрения педагогических работников и коллективов за большую организационную</a:t>
            </a:r>
            <a:r>
              <a:rPr lang="ru-RU" sz="2000" dirty="0" smtClean="0"/>
              <a:t> </a:t>
            </a:r>
            <a:r>
              <a:rPr lang="ru-RU" sz="2000" b="1" dirty="0" smtClean="0"/>
              <a:t>и творческую работу по проекту «Вдохновение Севера»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 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88473" y="480060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1357298"/>
          <a:ext cx="8572560" cy="5172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792"/>
                <a:gridCol w="1357322"/>
                <a:gridCol w="1214446"/>
              </a:tblGrid>
              <a:tr h="470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и </a:t>
                      </a:r>
                      <a:r>
                        <a:rPr lang="ru-RU" sz="2800" b="1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28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2800" b="1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28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 </a:t>
                      </a:r>
                      <a:r>
                        <a:rPr lang="ru-RU" sz="2800" b="1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28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</a:t>
                      </a:r>
                      <a:r>
                        <a:rPr lang="ru-RU" sz="28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28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е </a:t>
                      </a:r>
                      <a:r>
                        <a:rPr lang="ru-RU" sz="2800" b="1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28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я</a:t>
                      </a:r>
                      <a:endParaRPr lang="ru-RU" sz="28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работников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коллективов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31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Грамота комитета по культуре</a:t>
                      </a:r>
                      <a:endParaRPr lang="ru-RU" sz="11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Администрации города Мурманска</a:t>
                      </a:r>
                      <a:endParaRPr lang="ru-RU" sz="11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064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Почетная грамота, Благодарственное письмо главы муниципального образования город Мурманск </a:t>
                      </a:r>
                      <a:endParaRPr lang="ru-RU" sz="11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05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Премия «За верность призванию», 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номинация </a:t>
                      </a:r>
                      <a:r>
                        <a:rPr lang="ru-RU" sz="14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«Себя отдаю детям» </a:t>
                      </a:r>
                      <a:endParaRPr lang="ru-RU" sz="11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08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Благодарность и ценный подарок Совета депутатов города Мурманска</a:t>
                      </a:r>
                      <a:endParaRPr lang="ru-RU" sz="11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08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Премия образовательных учреждений</a:t>
                      </a:r>
                      <a:endParaRPr lang="ru-RU" sz="11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84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Благодарственное письмо президента Союза городов Заполярья и Крайнего Севера</a:t>
                      </a:r>
                      <a:endParaRPr lang="ru-RU" sz="11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95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Благодарность  Координационного центра социальной поддержки молодежи  </a:t>
                      </a:r>
                      <a:endParaRPr lang="ru-RU" sz="11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473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Благодарственное письмо всероссийской творческой ассамблеи «Адрес детства - Россия»    </a:t>
                      </a:r>
                      <a:endParaRPr lang="ru-RU" sz="11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8403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НАГРАЖДЕНЫ : 58</a:t>
                      </a:r>
                      <a:r>
                        <a:rPr lang="ru-RU" sz="1400" b="1" baseline="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ПЕДАГОГИЧЕСКИХ РАБОТНИКОВ,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 ПЕДАГОГИЧЕСКИХ  КОЛЛЕКТИВОВ</a:t>
                      </a:r>
                      <a:endParaRPr lang="ru-RU" sz="11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79705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sz="3200" dirty="0"/>
          </a:p>
        </p:txBody>
      </p:sp>
      <p:pic>
        <p:nvPicPr>
          <p:cNvPr id="3" name="Рисунок 2" descr="P82154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1472" y="3571876"/>
            <a:ext cx="4013242" cy="3009932"/>
          </a:xfrm>
          <a:prstGeom prst="rect">
            <a:avLst/>
          </a:prstGeom>
        </p:spPr>
      </p:pic>
      <p:pic>
        <p:nvPicPr>
          <p:cNvPr id="7" name="Рисунок 6" descr="P819441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8596" y="182650"/>
            <a:ext cx="4071966" cy="3053975"/>
          </a:xfrm>
          <a:prstGeom prst="rect">
            <a:avLst/>
          </a:prstGeom>
        </p:spPr>
      </p:pic>
      <p:pic>
        <p:nvPicPr>
          <p:cNvPr id="8" name="Рисунок 7" descr="P8215421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500694" y="3429000"/>
            <a:ext cx="3143272" cy="3007786"/>
          </a:xfrm>
          <a:prstGeom prst="rect">
            <a:avLst/>
          </a:prstGeom>
        </p:spPr>
      </p:pic>
      <p:pic>
        <p:nvPicPr>
          <p:cNvPr id="6" name="Picture 2" descr="C:\Documents and Settings\Благова\Рабочий стол\Вдохновение Севера - фото\P811559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857884" y="285728"/>
            <a:ext cx="2428892" cy="29289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Благова\Рабочий стол\Новая папка (2)\P81945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8257578" cy="60722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Количество участников проекта </a:t>
            </a:r>
            <a:br>
              <a:rPr lang="ru-RU" sz="2800" dirty="0" smtClean="0"/>
            </a:br>
            <a:r>
              <a:rPr lang="ru-RU" sz="2800" dirty="0" smtClean="0"/>
              <a:t>«Вдохновение Севера» от муниципального образования город  Мурманск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928802"/>
          <a:ext cx="8229627" cy="4310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0904"/>
                <a:gridCol w="825969"/>
                <a:gridCol w="675793"/>
                <a:gridCol w="825969"/>
                <a:gridCol w="870992"/>
              </a:tblGrid>
              <a:tr h="486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Направления проекта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84" marR="72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2006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84" marR="72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2007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84" marR="72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84" marR="72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84" marR="72084" marT="0" marB="0"/>
                </a:tc>
              </a:tr>
              <a:tr h="486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Летняя  творческая смена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84" marR="72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84" marR="72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84" marR="72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84" marR="72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84" marR="72084" marT="0" marB="0"/>
                </a:tc>
              </a:tr>
              <a:tr h="456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Зимняя творческая смена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84" marR="72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84" marR="72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84" marR="72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84" marR="72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84" marR="72084" marT="0" marB="0"/>
                </a:tc>
              </a:tr>
              <a:tr h="470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Физико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математическая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смена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84" marR="72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84" marR="72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240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84" marR="72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84" marR="72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84" marR="72084" marT="0" marB="0"/>
                </a:tc>
              </a:tr>
              <a:tr h="458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Естественно -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биологическая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смена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84" marR="72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84" marR="72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84" marR="72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84" marR="72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dirty="0" smtClean="0">
                          <a:latin typeface="Calibri"/>
                          <a:ea typeface="Times New Roman"/>
                          <a:cs typeface="Times New Roman"/>
                        </a:rPr>
                        <a:t>49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84" marR="72084" marT="0" marB="0"/>
                </a:tc>
              </a:tr>
              <a:tr h="972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Экскурсионные поездки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 Золотому кольцу России, в Санкт-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Петербург, 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84" marR="72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84" marR="72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84" marR="72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84" marR="72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84" marR="72084" marT="0" marB="0"/>
                </a:tc>
              </a:tr>
              <a:tr h="36745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ВСЕГО:  </a:t>
                      </a:r>
                      <a:r>
                        <a:rPr lang="ru-RU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315 школьников, 12 смен,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  экскурсионные поездки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84" marR="720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821303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000628" y="285728"/>
            <a:ext cx="3857652" cy="2857520"/>
          </a:xfrm>
          <a:prstGeom prst="rect">
            <a:avLst/>
          </a:prstGeom>
        </p:spPr>
      </p:pic>
      <p:pic>
        <p:nvPicPr>
          <p:cNvPr id="9" name="Рисунок 8" descr="DSC0054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85720" y="285728"/>
            <a:ext cx="4429156" cy="2786082"/>
          </a:xfrm>
          <a:prstGeom prst="rect">
            <a:avLst/>
          </a:prstGeom>
        </p:spPr>
      </p:pic>
      <p:pic>
        <p:nvPicPr>
          <p:cNvPr id="10" name="Рисунок 9" descr="Вдохновение Севера1 (16)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14282" y="3786190"/>
            <a:ext cx="4429156" cy="2857520"/>
          </a:xfrm>
          <a:prstGeom prst="rect">
            <a:avLst/>
          </a:prstGeom>
        </p:spPr>
      </p:pic>
      <p:pic>
        <p:nvPicPr>
          <p:cNvPr id="12" name="Рисунок 11" descr="Вдохновение Севера1 (18)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786314" y="3857628"/>
            <a:ext cx="4071966" cy="2786082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3071810"/>
            <a:ext cx="8229600" cy="571504"/>
          </a:xfrm>
        </p:spPr>
        <p:txBody>
          <a:bodyPr/>
          <a:lstStyle/>
          <a:p>
            <a:r>
              <a:rPr lang="ru-RU" sz="3200" smtClean="0"/>
              <a:t>МОСКВА</a:t>
            </a:r>
            <a:endParaRPr lang="ru-RU" sz="3200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дохновение Севера1 (5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1419" y="500042"/>
            <a:ext cx="8615423" cy="5874152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357314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>Муниципальная целевая программа</a:t>
            </a:r>
            <a:br>
              <a:rPr lang="ru-RU" sz="2800" dirty="0" smtClean="0"/>
            </a:br>
            <a:r>
              <a:rPr lang="ru-RU" sz="2800" dirty="0" smtClean="0"/>
              <a:t> «Поддержка юных дарований в сфере</a:t>
            </a:r>
            <a:br>
              <a:rPr lang="ru-RU" sz="2800" dirty="0" smtClean="0"/>
            </a:br>
            <a:r>
              <a:rPr lang="ru-RU" sz="2800" dirty="0" smtClean="0"/>
              <a:t> культуры и искусства</a:t>
            </a:r>
            <a:r>
              <a:rPr lang="ru-RU" sz="2800" b="0" dirty="0" smtClean="0"/>
              <a:t>» </a:t>
            </a:r>
            <a:br>
              <a:rPr lang="ru-RU" sz="28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dirty="0" smtClean="0"/>
              <a:t> 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285721" y="2000240"/>
          <a:ext cx="8439513" cy="4226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1402"/>
                <a:gridCol w="708326"/>
                <a:gridCol w="920824"/>
                <a:gridCol w="828802"/>
                <a:gridCol w="928694"/>
                <a:gridCol w="1581465"/>
              </a:tblGrid>
              <a:tr h="495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2006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2007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06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Всего израсходовано бюджетных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средств ( в тыс. рублях)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1 500    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1 980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2 380 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2 624 </a:t>
                      </a:r>
                      <a:endParaRPr lang="ru-RU" sz="2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01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в.т. числе по проекту «Вдохновение Севера»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1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Творческие смены,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экскурсионные</a:t>
                      </a:r>
                      <a:r>
                        <a:rPr lang="ru-RU" sz="1800" b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поездки</a:t>
                      </a:r>
                      <a:r>
                        <a:rPr lang="ru-RU" sz="1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380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454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предусмотрено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32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800" b="0" dirty="0" err="1">
                          <a:latin typeface="Times New Roman"/>
                          <a:ea typeface="Times New Roman"/>
                          <a:cs typeface="Times New Roman"/>
                        </a:rPr>
                        <a:t>Физико</a:t>
                      </a: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1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математические смены,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829300" algn="l"/>
                        </a:tabLst>
                        <a:defRPr/>
                      </a:pPr>
                      <a:r>
                        <a:rPr lang="ru-RU" sz="1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естественно –биологические</a:t>
                      </a:r>
                      <a:r>
                        <a:rPr lang="ru-RU" sz="1800" b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смены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246,8</a:t>
                      </a:r>
                      <a:endParaRPr lang="ru-RU" sz="1800" b="1" i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375,6</a:t>
                      </a:r>
                      <a:endParaRPr lang="ru-RU" sz="1800" b="1" i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466,8</a:t>
                      </a:r>
                      <a:endParaRPr lang="ru-RU" sz="1800" b="1" i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Подготовительная работа</a:t>
            </a:r>
            <a:br>
              <a:rPr lang="ru-RU" sz="3600" dirty="0" smtClean="0"/>
            </a:br>
            <a:r>
              <a:rPr lang="ru-RU" sz="3600" dirty="0" smtClean="0"/>
              <a:t> для участия в проекте</a:t>
            </a:r>
            <a:br>
              <a:rPr lang="ru-RU" sz="3600" dirty="0" smtClean="0"/>
            </a:br>
            <a:r>
              <a:rPr lang="ru-RU" sz="3600" dirty="0" smtClean="0"/>
              <a:t>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1142984"/>
            <a:ext cx="8186766" cy="5429288"/>
          </a:xfrm>
        </p:spPr>
        <p:txBody>
          <a:bodyPr/>
          <a:lstStyle/>
          <a:p>
            <a:r>
              <a:rPr lang="ru-RU" dirty="0" smtClean="0"/>
              <a:t>Сбор заявок, формирование группы</a:t>
            </a:r>
          </a:p>
          <a:p>
            <a:r>
              <a:rPr lang="ru-RU" dirty="0" smtClean="0"/>
              <a:t>Просмотр творческих программ членами отборочного жюри</a:t>
            </a:r>
          </a:p>
          <a:p>
            <a:r>
              <a:rPr lang="ru-RU" dirty="0" smtClean="0"/>
              <a:t>Написание сценария – презентации</a:t>
            </a:r>
          </a:p>
          <a:p>
            <a:r>
              <a:rPr lang="ru-RU" dirty="0" smtClean="0"/>
              <a:t>Проведение организационных собраний с родителями и детьми</a:t>
            </a:r>
          </a:p>
          <a:p>
            <a:r>
              <a:rPr lang="ru-RU" dirty="0" smtClean="0"/>
              <a:t>Подготовка реквизита, выставок,  и пр.</a:t>
            </a:r>
          </a:p>
          <a:p>
            <a:r>
              <a:rPr lang="ru-RU" dirty="0" smtClean="0"/>
              <a:t>Медосмотр, консультации для родителей</a:t>
            </a:r>
          </a:p>
          <a:p>
            <a:r>
              <a:rPr lang="ru-RU" dirty="0" smtClean="0"/>
              <a:t>Проведение сводных репетиций и др.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SC_087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57158" y="714356"/>
            <a:ext cx="3714744" cy="2577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директор центра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659014" y="428604"/>
            <a:ext cx="4484986" cy="2928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Благова\Рабочий стол\Новая папка (2)\090122dtc_3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786190"/>
            <a:ext cx="3714776" cy="2786082"/>
          </a:xfrm>
          <a:prstGeom prst="rect">
            <a:avLst/>
          </a:prstGeom>
          <a:noFill/>
        </p:spPr>
      </p:pic>
      <p:pic>
        <p:nvPicPr>
          <p:cNvPr id="9" name="Рисунок 8" descr="DSC_2525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357686" y="3683830"/>
            <a:ext cx="4500562" cy="2888417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15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00496" y="3000372"/>
            <a:ext cx="4786346" cy="3589760"/>
          </a:xfrm>
          <a:prstGeom prst="rect">
            <a:avLst/>
          </a:prstGeom>
        </p:spPr>
      </p:pic>
      <p:pic>
        <p:nvPicPr>
          <p:cNvPr id="4" name="Рисунок 3" descr="DSC_253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20" y="928670"/>
            <a:ext cx="3395356" cy="5072074"/>
          </a:xfrm>
          <a:prstGeom prst="rect">
            <a:avLst/>
          </a:prstGeom>
        </p:spPr>
      </p:pic>
      <p:pic>
        <p:nvPicPr>
          <p:cNvPr id="5" name="Рисунок 4" descr="_MG_863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00562" y="428604"/>
            <a:ext cx="3714744" cy="2476495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7010400" cy="1295400"/>
          </a:xfrm>
        </p:spPr>
        <p:txBody>
          <a:bodyPr/>
          <a:lstStyle/>
          <a:p>
            <a:pPr algn="ctr"/>
            <a:r>
              <a:rPr lang="ru-RU" sz="2800" dirty="0" smtClean="0"/>
              <a:t>Муниципальная целевая программа «Поддержка юных дарований сферы культуры и искусства»</a:t>
            </a:r>
            <a:endParaRPr lang="ru-RU" sz="2800" dirty="0"/>
          </a:p>
        </p:txBody>
      </p:sp>
      <p:pic>
        <p:nvPicPr>
          <p:cNvPr id="5" name="Рисунок 4" descr="_MG_920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929066"/>
            <a:ext cx="3679057" cy="2532080"/>
          </a:xfrm>
          <a:prstGeom prst="rect">
            <a:avLst/>
          </a:prstGeom>
        </p:spPr>
      </p:pic>
      <p:pic>
        <p:nvPicPr>
          <p:cNvPr id="6" name="Рисунок 5" descr="P814630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72198" y="4071942"/>
            <a:ext cx="2643206" cy="1982405"/>
          </a:xfrm>
          <a:prstGeom prst="rect">
            <a:avLst/>
          </a:prstGeom>
        </p:spPr>
      </p:pic>
      <p:pic>
        <p:nvPicPr>
          <p:cNvPr id="8" name="Содержимое 3" descr="P8162246.JPG"/>
          <p:cNvPicPr>
            <a:picLocks noGrp="1" noChangeAspect="1"/>
          </p:cNvPicPr>
          <p:nvPr>
            <p:ph idx="1"/>
          </p:nvPr>
        </p:nvPicPr>
        <p:blipFill>
          <a:blip r:embed="rId5" cstate="screen"/>
          <a:stretch>
            <a:fillRect/>
          </a:stretch>
        </p:blipFill>
        <p:spPr>
          <a:xfrm>
            <a:off x="3143240" y="1928802"/>
            <a:ext cx="3711076" cy="2783307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814637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5400000">
            <a:off x="4830393" y="2872128"/>
            <a:ext cx="2912238" cy="4429156"/>
          </a:xfrm>
          <a:prstGeom prst="rect">
            <a:avLst/>
          </a:prstGeom>
        </p:spPr>
      </p:pic>
      <p:pic>
        <p:nvPicPr>
          <p:cNvPr id="7" name="Рисунок 6" descr="P819741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64361" y="317898"/>
            <a:ext cx="3136069" cy="6182935"/>
          </a:xfrm>
          <a:prstGeom prst="rect">
            <a:avLst/>
          </a:prstGeom>
        </p:spPr>
      </p:pic>
      <p:pic>
        <p:nvPicPr>
          <p:cNvPr id="8" name="Рисунок 7" descr="P810534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6143624" y="714368"/>
            <a:ext cx="2714644" cy="2143116"/>
          </a:xfrm>
          <a:prstGeom prst="rect">
            <a:avLst/>
          </a:prstGeom>
        </p:spPr>
      </p:pic>
      <p:pic>
        <p:nvPicPr>
          <p:cNvPr id="9" name="Рисунок 8" descr="P8176803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000496" y="357166"/>
            <a:ext cx="2161471" cy="285752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821597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85720" y="428604"/>
            <a:ext cx="8572560" cy="5857916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8201052" cy="1109682"/>
          </a:xfrm>
        </p:spPr>
        <p:txBody>
          <a:bodyPr/>
          <a:lstStyle/>
          <a:p>
            <a:pPr algn="ctr"/>
            <a:r>
              <a:rPr lang="ru-RU" sz="3200" b="1" dirty="0" smtClean="0"/>
              <a:t>В копилке участников проекта «Вдохновение Севера» города  Мурманска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 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2000240"/>
          <a:ext cx="8429686" cy="4355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7916"/>
                <a:gridCol w="1285884"/>
                <a:gridCol w="1285886"/>
              </a:tblGrid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Вид награды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2006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2007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Золотые сертификаты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Серебряные сертификаты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Именные дипломы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7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Сертификаты 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творческому коллективу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24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чел)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i="1" dirty="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i="1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2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25 </a:t>
                      </a:r>
                      <a:r>
                        <a:rPr lang="ru-RU" sz="2400" b="1" i="1" dirty="0">
                          <a:latin typeface="Times New Roman"/>
                          <a:ea typeface="Times New Roman"/>
                          <a:cs typeface="Times New Roman"/>
                        </a:rPr>
                        <a:t>чел.)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971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829300" algn="l"/>
                        </a:tabLst>
                        <a:defRPr/>
                      </a:pPr>
                      <a:endParaRPr lang="ru-RU" sz="22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829300" algn="l"/>
                        </a:tabLst>
                        <a:defRPr/>
                      </a:pPr>
                      <a:r>
                        <a:rPr lang="ru-RU" sz="2200" b="1" dirty="0" smtClean="0">
                          <a:latin typeface="Calibri"/>
                          <a:ea typeface="Times New Roman"/>
                          <a:cs typeface="Times New Roman"/>
                        </a:rPr>
                        <a:t>ВСЕГО: </a:t>
                      </a:r>
                      <a:r>
                        <a:rPr lang="ru-RU" sz="2200" b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награждены </a:t>
                      </a:r>
                      <a:r>
                        <a:rPr lang="ru-RU" sz="2200" b="1" dirty="0" smtClean="0">
                          <a:latin typeface="Calibri"/>
                          <a:ea typeface="Times New Roman"/>
                          <a:cs typeface="Times New Roman"/>
                        </a:rPr>
                        <a:t>88 участников проекта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endParaRPr lang="ru-RU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285860"/>
          </a:xfrm>
        </p:spPr>
        <p:txBody>
          <a:bodyPr/>
          <a:lstStyle/>
          <a:p>
            <a:r>
              <a:rPr lang="ru-RU" sz="3000" b="1" dirty="0" smtClean="0"/>
              <a:t>Награды всероссийской творческой ассамблеи «Адрес детства - Россия</a:t>
            </a:r>
            <a:r>
              <a:rPr lang="ru-RU" sz="3000" dirty="0" smtClean="0"/>
              <a:t>»</a:t>
            </a:r>
            <a:endParaRPr lang="ru-RU" sz="3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347570"/>
          <a:ext cx="8358310" cy="5343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754"/>
                <a:gridCol w="1455608"/>
                <a:gridCol w="1285948"/>
              </a:tblGrid>
              <a:tr h="484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Вид награды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0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Гран-При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(17 чел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(12 чел)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Первых мест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Вторых мест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Третьих мест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Специальный приз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3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Приз зрительских симпатий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759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829300" algn="l"/>
                        </a:tabLst>
                        <a:defRPr/>
                      </a:pP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Кубок Союза городов Заполярья и Крайнего Севера, Координационного центра социальной поддержки молодежи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dirty="0" smtClean="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60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ВСЕГО: награждены 72 </a:t>
                      </a:r>
                      <a:r>
                        <a:rPr lang="ru-RU" sz="2400" b="1" dirty="0" smtClean="0">
                          <a:latin typeface="+mn-lt"/>
                          <a:ea typeface="Times New Roman"/>
                          <a:cs typeface="Times New Roman"/>
                        </a:rPr>
                        <a:t>участника проекта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етская театральная школа города Мурманска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5400000">
            <a:off x="-278832" y="921717"/>
            <a:ext cx="5786480" cy="4657377"/>
          </a:xfrm>
          <a:prstGeom prst="rect">
            <a:avLst/>
          </a:prstGeom>
        </p:spPr>
      </p:pic>
      <p:pic>
        <p:nvPicPr>
          <p:cNvPr id="4" name="Рисунок 3" descr="Клочков Артур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000628" y="357166"/>
            <a:ext cx="3857652" cy="2737708"/>
          </a:xfrm>
          <a:prstGeom prst="rect">
            <a:avLst/>
          </a:prstGeom>
        </p:spPr>
      </p:pic>
      <p:pic>
        <p:nvPicPr>
          <p:cNvPr id="5" name="Рисунок 4" descr="Корабек Никита и Лягушин Денис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72066" y="3500438"/>
            <a:ext cx="3786214" cy="2839661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929586" cy="1285884"/>
          </a:xfrm>
        </p:spPr>
        <p:txBody>
          <a:bodyPr/>
          <a:lstStyle/>
          <a:p>
            <a:pPr algn="ctr"/>
            <a:r>
              <a:rPr lang="ru-RU" smtClean="0"/>
              <a:t>«</a:t>
            </a:r>
            <a:r>
              <a:rPr lang="ru-RU" dirty="0" smtClean="0"/>
              <a:t>Вдохновение Севера» - </a:t>
            </a:r>
            <a:r>
              <a:rPr lang="ru-RU" sz="3200" dirty="0" smtClean="0"/>
              <a:t>2009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Рисунок 2" descr="b_P812015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5720" y="1571612"/>
            <a:ext cx="8501122" cy="507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86804" cy="1071570"/>
          </a:xfrm>
        </p:spPr>
        <p:txBody>
          <a:bodyPr/>
          <a:lstStyle/>
          <a:p>
            <a:pPr algn="ctr"/>
            <a:r>
              <a:rPr lang="ru-RU" dirty="0" smtClean="0"/>
              <a:t>Городу – герою Мурманску -93</a:t>
            </a:r>
            <a:endParaRPr lang="ru-RU" dirty="0"/>
          </a:p>
        </p:txBody>
      </p:sp>
      <p:pic>
        <p:nvPicPr>
          <p:cNvPr id="3" name="Рисунок 2" descr="DSC0357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00033" y="1650542"/>
            <a:ext cx="8215371" cy="4635977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тудия ансамбль танца Сполохи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28596" y="357166"/>
            <a:ext cx="3649832" cy="2867725"/>
          </a:xfrm>
          <a:prstGeom prst="rect">
            <a:avLst/>
          </a:prstGeom>
        </p:spPr>
      </p:pic>
      <p:pic>
        <p:nvPicPr>
          <p:cNvPr id="8" name="Рисунок 7" descr="DSC0322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928794" y="3476602"/>
            <a:ext cx="4929222" cy="3286147"/>
          </a:xfrm>
          <a:prstGeom prst="rect">
            <a:avLst/>
          </a:prstGeom>
        </p:spPr>
      </p:pic>
      <p:pic>
        <p:nvPicPr>
          <p:cNvPr id="9" name="Рисунок 8" descr="DSC0327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00562" y="357166"/>
            <a:ext cx="4071966" cy="2714644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14356"/>
            <a:ext cx="7772400" cy="78581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Благодаря  проекту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5800" y="2000240"/>
            <a:ext cx="7743852" cy="4400560"/>
          </a:xfrm>
        </p:spPr>
        <p:txBody>
          <a:bodyPr/>
          <a:lstStyle/>
          <a:p>
            <a:r>
              <a:rPr lang="ru-RU" dirty="0" smtClean="0"/>
              <a:t>Формируется  система межрегионального и межмуниципального взаимодействия для работы с юными дарованиями</a:t>
            </a:r>
          </a:p>
          <a:p>
            <a:r>
              <a:rPr lang="ru-RU" dirty="0" smtClean="0"/>
              <a:t>Получает дальнейшее развитие  система  адресной дифференцированной социальной поддержки талантливых детей во всех видах деятельности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714356"/>
            <a:ext cx="6572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</a:rPr>
              <a:t>Благодаря проекту</a:t>
            </a:r>
          </a:p>
          <a:p>
            <a:pPr algn="ctr"/>
            <a:r>
              <a:rPr lang="ru-RU" sz="4000" dirty="0" smtClean="0">
                <a:solidFill>
                  <a:srgbClr val="FFC000"/>
                </a:solidFill>
              </a:rPr>
              <a:t>«Вдохновение Севера»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1214438" y="2286000"/>
            <a:ext cx="7929562" cy="3929063"/>
          </a:xfrm>
        </p:spPr>
        <p:txBody>
          <a:bodyPr/>
          <a:lstStyle/>
          <a:p>
            <a:r>
              <a:rPr lang="ru-RU" dirty="0" smtClean="0"/>
              <a:t>Открываются  новые ресурсы  для дальнейшего развития  лидерских качеств участников проекта,  это непременно поможет им во взрослой жизни реализовать себя в самых различных отраслях служения России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Конкурсы, смотры, фестивали…</a:t>
            </a:r>
            <a:endParaRPr lang="ru-RU" dirty="0"/>
          </a:p>
        </p:txBody>
      </p:sp>
      <p:pic>
        <p:nvPicPr>
          <p:cNvPr id="3" name="Рисунок 2" descr="_MG_920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86512" y="285728"/>
            <a:ext cx="2619377" cy="3929066"/>
          </a:xfrm>
          <a:prstGeom prst="rect">
            <a:avLst/>
          </a:prstGeom>
        </p:spPr>
      </p:pic>
      <p:pic>
        <p:nvPicPr>
          <p:cNvPr id="4" name="Рисунок 3" descr="_MG_1173.t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20" y="2857496"/>
            <a:ext cx="4818749" cy="3763789"/>
          </a:xfrm>
          <a:prstGeom prst="rect">
            <a:avLst/>
          </a:prstGeom>
        </p:spPr>
      </p:pic>
      <p:pic>
        <p:nvPicPr>
          <p:cNvPr id="5" name="Рисунок 4" descr="_MG_921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714744" y="1928802"/>
            <a:ext cx="2786082" cy="4179123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286125"/>
            <a:ext cx="8572500" cy="3143250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-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проект  для детей одаренных в области науки, искусства и спорта</a:t>
            </a:r>
            <a:endParaRPr lang="ru-RU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VdohnovenieSewer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344327"/>
            <a:ext cx="9144000" cy="2370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714752"/>
            <a:ext cx="2928926" cy="2857520"/>
          </a:xfrm>
        </p:spPr>
        <p:txBody>
          <a:bodyPr/>
          <a:lstStyle/>
          <a:p>
            <a:r>
              <a:rPr lang="ru-RU" dirty="0" smtClean="0"/>
              <a:t>Мосты  Дружбы</a:t>
            </a:r>
            <a:endParaRPr lang="ru-RU" dirty="0"/>
          </a:p>
        </p:txBody>
      </p:sp>
      <p:pic>
        <p:nvPicPr>
          <p:cNvPr id="5" name="Рисунок 4" descr="Вдохновение Севера1 (9)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786050" y="3571876"/>
            <a:ext cx="6000792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Вдохновение Севера1 (19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00562" y="0"/>
            <a:ext cx="4262436" cy="335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812575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2844" y="196431"/>
            <a:ext cx="4214842" cy="3161131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186766" cy="642942"/>
          </a:xfrm>
        </p:spPr>
        <p:txBody>
          <a:bodyPr/>
          <a:lstStyle/>
          <a:p>
            <a:r>
              <a:rPr lang="ru-RU" sz="3200" dirty="0" smtClean="0"/>
              <a:t>Ежегодные детские творческие конкурсы на муниципальном  уровне</a:t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4883153"/>
          </a:xfrm>
        </p:spPr>
        <p:txBody>
          <a:bodyPr/>
          <a:lstStyle/>
          <a:p>
            <a:r>
              <a:rPr lang="ru-RU" sz="2400" dirty="0" smtClean="0"/>
              <a:t>1. «Играй, мой баян» </a:t>
            </a:r>
          </a:p>
          <a:p>
            <a:r>
              <a:rPr lang="ru-RU" sz="2400" dirty="0" smtClean="0"/>
              <a:t>2. «Музыкальный Олимп» </a:t>
            </a:r>
          </a:p>
          <a:p>
            <a:r>
              <a:rPr lang="ru-RU" sz="2400" dirty="0" smtClean="0"/>
              <a:t>3. «Ступень к мастерству» </a:t>
            </a:r>
          </a:p>
          <a:p>
            <a:r>
              <a:rPr lang="ru-RU" sz="2400" dirty="0" smtClean="0"/>
              <a:t>4. «Волшебные клавиши» </a:t>
            </a:r>
          </a:p>
          <a:p>
            <a:r>
              <a:rPr lang="ru-RU" sz="2400" dirty="0" smtClean="0"/>
              <a:t>5. «Музыка в изобразительном творчестве детей»</a:t>
            </a:r>
          </a:p>
          <a:p>
            <a:r>
              <a:rPr lang="ru-RU" sz="2400" dirty="0" smtClean="0"/>
              <a:t> 6. «Музыкальные мгновения» </a:t>
            </a:r>
          </a:p>
          <a:p>
            <a:r>
              <a:rPr lang="ru-RU" sz="2400" dirty="0" smtClean="0"/>
              <a:t>7. «Грация»</a:t>
            </a:r>
          </a:p>
          <a:p>
            <a:r>
              <a:rPr lang="ru-RU" sz="2400" dirty="0" smtClean="0"/>
              <a:t>8. «</a:t>
            </a:r>
            <a:r>
              <a:rPr lang="ru-RU" sz="2400" dirty="0" err="1" smtClean="0"/>
              <a:t>Пицикато</a:t>
            </a:r>
            <a:r>
              <a:rPr lang="ru-RU" sz="2400" dirty="0" smtClean="0"/>
              <a:t>»</a:t>
            </a:r>
          </a:p>
          <a:p>
            <a:r>
              <a:rPr lang="ru-RU" sz="2400" dirty="0" smtClean="0"/>
              <a:t>9. «Камертон»</a:t>
            </a:r>
          </a:p>
          <a:p>
            <a:r>
              <a:rPr lang="ru-RU" sz="2400" dirty="0" smtClean="0"/>
              <a:t>10.»Театр в моей жизни»</a:t>
            </a:r>
          </a:p>
          <a:p>
            <a:r>
              <a:rPr lang="ru-RU" sz="2400" dirty="0" smtClean="0"/>
              <a:t>11. «Цвета Заполярья»</a:t>
            </a:r>
          </a:p>
          <a:p>
            <a:r>
              <a:rPr lang="ru-RU" sz="2400" dirty="0" smtClean="0"/>
              <a:t>12.  Театральное искусство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pPr>
              <a:buNone/>
            </a:pPr>
            <a:endParaRPr lang="ru-RU" sz="2400" dirty="0" smtClean="0"/>
          </a:p>
        </p:txBody>
      </p:sp>
      <p:pic>
        <p:nvPicPr>
          <p:cNvPr id="6" name="Рисунок 5" descr="DSC0321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714876" y="3714752"/>
            <a:ext cx="4000496" cy="2881311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Ежегодные детские фестивали </a:t>
            </a:r>
            <a:br>
              <a:rPr lang="ru-RU" sz="3600" dirty="0" smtClean="0"/>
            </a:br>
            <a:r>
              <a:rPr lang="ru-RU" sz="3600" dirty="0" smtClean="0"/>
              <a:t>на муниципальном уровне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r>
              <a:rPr lang="ru-RU" dirty="0" smtClean="0"/>
              <a:t> «Здравствуй, джаз!»</a:t>
            </a:r>
          </a:p>
          <a:p>
            <a:r>
              <a:rPr lang="ru-RU" dirty="0" smtClean="0"/>
              <a:t> «Поклонимся великим тем годам»</a:t>
            </a:r>
          </a:p>
          <a:p>
            <a:r>
              <a:rPr lang="ru-RU" dirty="0" smtClean="0"/>
              <a:t> «Мир народной культуры»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3. </a:t>
            </a:r>
            <a:endParaRPr lang="ru-RU" dirty="0"/>
          </a:p>
        </p:txBody>
      </p:sp>
      <p:pic>
        <p:nvPicPr>
          <p:cNvPr id="4" name="Рисунок 3" descr="_MG_9208.jpg"/>
          <p:cNvPicPr>
            <a:picLocks noChangeAspect="1"/>
          </p:cNvPicPr>
          <p:nvPr/>
        </p:nvPicPr>
        <p:blipFill>
          <a:blip r:embed="rId3" cstate="screen"/>
          <a:srcRect b="-10534"/>
          <a:stretch>
            <a:fillRect/>
          </a:stretch>
        </p:blipFill>
        <p:spPr>
          <a:xfrm>
            <a:off x="4143372" y="3500438"/>
            <a:ext cx="4714908" cy="3357562"/>
          </a:xfrm>
          <a:prstGeom prst="rect">
            <a:avLst/>
          </a:prstGeom>
        </p:spPr>
      </p:pic>
      <p:pic>
        <p:nvPicPr>
          <p:cNvPr id="5" name="Рисунок 4" descr="P814627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5400000">
            <a:off x="609825" y="3390647"/>
            <a:ext cx="3000395" cy="3362853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Детские школы искусств </a:t>
            </a:r>
            <a:br>
              <a:rPr lang="ru-RU" sz="3600" dirty="0" smtClean="0"/>
            </a:br>
            <a:r>
              <a:rPr lang="ru-RU" sz="3600" dirty="0" smtClean="0"/>
              <a:t> города Мурманска - организаторы  региональных творческих конкурсов 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/>
          <a:lstStyle/>
          <a:p>
            <a:r>
              <a:rPr lang="ru-RU" dirty="0" smtClean="0"/>
              <a:t>«Серебряные струны Заполярья»  </a:t>
            </a:r>
          </a:p>
          <a:p>
            <a:r>
              <a:rPr lang="ru-RU" dirty="0" smtClean="0"/>
              <a:t>«Народные истоки» </a:t>
            </a:r>
          </a:p>
          <a:p>
            <a:r>
              <a:rPr lang="ru-RU" dirty="0" smtClean="0"/>
              <a:t>«Молодые виртуозы»</a:t>
            </a:r>
          </a:p>
          <a:p>
            <a:r>
              <a:rPr lang="ru-RU" dirty="0" smtClean="0"/>
              <a:t> «Театральные надежды» </a:t>
            </a:r>
          </a:p>
          <a:p>
            <a:r>
              <a:rPr lang="ru-RU" dirty="0" smtClean="0"/>
              <a:t>«Ребенок за роялем» </a:t>
            </a:r>
          </a:p>
          <a:p>
            <a:r>
              <a:rPr lang="ru-RU" dirty="0" smtClean="0"/>
              <a:t>«Хореографические фантазии»  </a:t>
            </a:r>
          </a:p>
          <a:p>
            <a:r>
              <a:rPr lang="ru-RU" dirty="0" smtClean="0"/>
              <a:t>«В мире красок»</a:t>
            </a:r>
          </a:p>
          <a:p>
            <a:r>
              <a:rPr lang="ru-RU" dirty="0" smtClean="0"/>
              <a:t> «Русское художественное слово»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SC_083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42910" y="428604"/>
            <a:ext cx="3143272" cy="2419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_MG_1152.t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20" y="3643314"/>
            <a:ext cx="3071834" cy="2659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P813595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572132" y="4125520"/>
            <a:ext cx="3357586" cy="2518190"/>
          </a:xfrm>
          <a:prstGeom prst="rect">
            <a:avLst/>
          </a:prstGeom>
        </p:spPr>
      </p:pic>
      <p:pic>
        <p:nvPicPr>
          <p:cNvPr id="20" name="Рисунок 19" descr="P816224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500694" y="928670"/>
            <a:ext cx="3286148" cy="2464611"/>
          </a:xfrm>
          <a:prstGeom prst="rect">
            <a:avLst/>
          </a:prstGeom>
        </p:spPr>
      </p:pic>
      <p:pic>
        <p:nvPicPr>
          <p:cNvPr id="21" name="Picture 3" descr="Stell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1571612"/>
            <a:ext cx="2770008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Формы поощрения юных дарований детских школ искусств города Мурманска</a:t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285722" y="1500174"/>
          <a:ext cx="8643996" cy="5095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1674"/>
                <a:gridCol w="739008"/>
                <a:gridCol w="652655"/>
                <a:gridCol w="580138"/>
                <a:gridCol w="652655"/>
                <a:gridCol w="1667866"/>
              </a:tblGrid>
              <a:tr h="428628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Форма поощрения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2006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2007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49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Награждены путевками Министерства образования и науки РФ  во Всероссийский детский центр «Орленок»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3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Награждены  путевками в творческую смену «Вдохновение Севера»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45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b="1" dirty="0" smtClean="0">
                          <a:latin typeface="Calibri"/>
                          <a:ea typeface="Times New Roman"/>
                          <a:cs typeface="Times New Roman"/>
                        </a:rPr>
                        <a:t>предусмотрено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49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Премия Общероссийского конкурса Министерства культуры РФ «Молодые дарования России»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Премия фонда «Новые имена»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3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Премия  и стипендия Губернатора Мурманской области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b="1" i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b="1" i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b="1" i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3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Премия  по Приоритетному Национальному проекту «Образование»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6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Премия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за достижения в различных видах искусства главы муниципального образования  город Мурманск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предусмотрено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3286124"/>
            <a:ext cx="8715404" cy="3143272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Главная идея проекта </a:t>
            </a:r>
            <a:r>
              <a:rPr lang="ru-RU" sz="3600" dirty="0" smtClean="0">
                <a:solidFill>
                  <a:schemeClr val="bg1"/>
                </a:solidFill>
              </a:rPr>
              <a:t>– </a:t>
            </a: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объединить усилия </a:t>
            </a: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северных муниципальных территорий </a:t>
            </a: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для поддержки талантливых детей и молодежи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VdohnovenieSewer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344327"/>
            <a:ext cx="9144000" cy="2370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лочки">
  <a:themeElements>
    <a:clrScheme name="Каскад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Каскад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иний с полосками">
  <a:themeElements>
    <a:clrScheme name="Шаблон оформления «Синий с полосками» 1">
      <a:dk1>
        <a:srgbClr val="000066"/>
      </a:dk1>
      <a:lt1>
        <a:srgbClr val="CCCCFF"/>
      </a:lt1>
      <a:dk2>
        <a:srgbClr val="0000FF"/>
      </a:dk2>
      <a:lt2>
        <a:srgbClr val="FFFF00"/>
      </a:lt2>
      <a:accent1>
        <a:srgbClr val="FF3300"/>
      </a:accent1>
      <a:accent2>
        <a:srgbClr val="FF9933"/>
      </a:accent2>
      <a:accent3>
        <a:srgbClr val="AAAAFF"/>
      </a:accent3>
      <a:accent4>
        <a:srgbClr val="AEAEDA"/>
      </a:accent4>
      <a:accent5>
        <a:srgbClr val="FFADAA"/>
      </a:accent5>
      <a:accent6>
        <a:srgbClr val="E78A2D"/>
      </a:accent6>
      <a:hlink>
        <a:srgbClr val="D60093"/>
      </a:hlink>
      <a:folHlink>
        <a:srgbClr val="6699FF"/>
      </a:folHlink>
    </a:clrScheme>
    <a:fontScheme name="Шаблон оформления «Синий с полосками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Синий с полосками» 1">
        <a:dk1>
          <a:srgbClr val="000066"/>
        </a:dk1>
        <a:lt1>
          <a:srgbClr val="CCCCFF"/>
        </a:lt1>
        <a:dk2>
          <a:srgbClr val="0000FF"/>
        </a:dk2>
        <a:lt2>
          <a:srgbClr val="FFFF00"/>
        </a:lt2>
        <a:accent1>
          <a:srgbClr val="FF3300"/>
        </a:accent1>
        <a:accent2>
          <a:srgbClr val="FF9933"/>
        </a:accent2>
        <a:accent3>
          <a:srgbClr val="AAAAFF"/>
        </a:accent3>
        <a:accent4>
          <a:srgbClr val="AEAEDA"/>
        </a:accent4>
        <a:accent5>
          <a:srgbClr val="FFADAA"/>
        </a:accent5>
        <a:accent6>
          <a:srgbClr val="E78A2D"/>
        </a:accent6>
        <a:hlink>
          <a:srgbClr val="D60093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Синий с полосками» 2">
        <a:dk1>
          <a:srgbClr val="000000"/>
        </a:dk1>
        <a:lt1>
          <a:srgbClr val="FFFFFF"/>
        </a:lt1>
        <a:dk2>
          <a:srgbClr val="000099"/>
        </a:dk2>
        <a:lt2>
          <a:srgbClr val="CCECFF"/>
        </a:lt2>
        <a:accent1>
          <a:srgbClr val="00CCC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B9B9E7"/>
        </a:accent6>
        <a:hlink>
          <a:srgbClr val="66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иний с полосками»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иний с полосками» 4">
        <a:dk1>
          <a:srgbClr val="000000"/>
        </a:dk1>
        <a:lt1>
          <a:srgbClr val="FFFFCC"/>
        </a:lt1>
        <a:dk2>
          <a:srgbClr val="663300"/>
        </a:dk2>
        <a:lt2>
          <a:srgbClr val="FFCC66"/>
        </a:lt2>
        <a:accent1>
          <a:srgbClr val="999933"/>
        </a:accent1>
        <a:accent2>
          <a:srgbClr val="CCCC00"/>
        </a:accent2>
        <a:accent3>
          <a:srgbClr val="FFFFE2"/>
        </a:accent3>
        <a:accent4>
          <a:srgbClr val="000000"/>
        </a:accent4>
        <a:accent5>
          <a:srgbClr val="CACAAD"/>
        </a:accent5>
        <a:accent6>
          <a:srgbClr val="B9B900"/>
        </a:accent6>
        <a:hlink>
          <a:srgbClr val="FF9966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иний с полосками» 5">
        <a:dk1>
          <a:srgbClr val="990066"/>
        </a:dk1>
        <a:lt1>
          <a:srgbClr val="FFFFFF"/>
        </a:lt1>
        <a:dk2>
          <a:srgbClr val="CC3399"/>
        </a:dk2>
        <a:lt2>
          <a:srgbClr val="FFFF00"/>
        </a:lt2>
        <a:accent1>
          <a:srgbClr val="6699FF"/>
        </a:accent1>
        <a:accent2>
          <a:srgbClr val="00CCCC"/>
        </a:accent2>
        <a:accent3>
          <a:srgbClr val="E2ADCA"/>
        </a:accent3>
        <a:accent4>
          <a:srgbClr val="DADADA"/>
        </a:accent4>
        <a:accent5>
          <a:srgbClr val="B8CAFF"/>
        </a:accent5>
        <a:accent6>
          <a:srgbClr val="00B9B9"/>
        </a:accent6>
        <a:hlink>
          <a:srgbClr val="9966FF"/>
        </a:hlink>
        <a:folHlink>
          <a:srgbClr val="FF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Синий с полосками» 6">
        <a:dk1>
          <a:srgbClr val="003300"/>
        </a:dk1>
        <a:lt1>
          <a:srgbClr val="FFFFFF"/>
        </a:lt1>
        <a:dk2>
          <a:srgbClr val="009900"/>
        </a:dk2>
        <a:lt2>
          <a:srgbClr val="FFFF00"/>
        </a:lt2>
        <a:accent1>
          <a:srgbClr val="CCCC00"/>
        </a:accent1>
        <a:accent2>
          <a:srgbClr val="999933"/>
        </a:accent2>
        <a:accent3>
          <a:srgbClr val="AACAAA"/>
        </a:accent3>
        <a:accent4>
          <a:srgbClr val="DADADA"/>
        </a:accent4>
        <a:accent5>
          <a:srgbClr val="E2E2AA"/>
        </a:accent5>
        <a:accent6>
          <a:srgbClr val="8A8A2D"/>
        </a:accent6>
        <a:hlink>
          <a:srgbClr val="9999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иний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иний1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но-синий">
  <a:themeElements>
    <a:clrScheme name="Шаблон оформления «Темно-синий»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CC99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B98AE7"/>
      </a:accent6>
      <a:hlink>
        <a:srgbClr val="6600CC"/>
      </a:hlink>
      <a:folHlink>
        <a:srgbClr val="6699FF"/>
      </a:folHlink>
    </a:clrScheme>
    <a:fontScheme name="Шаблон оформления «Темно-синий»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Темно-синий»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CC99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Темно-синий»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Темно-синий»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Сине-голуб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Занавес</Template>
  <TotalTime>998</TotalTime>
  <Words>821</Words>
  <PresentationFormat>Экран (4:3)</PresentationFormat>
  <Paragraphs>279</Paragraphs>
  <Slides>31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Палочки</vt:lpstr>
      <vt:lpstr>Синий с полосками</vt:lpstr>
      <vt:lpstr>Синий</vt:lpstr>
      <vt:lpstr>Синий1</vt:lpstr>
      <vt:lpstr>1_Занавес</vt:lpstr>
      <vt:lpstr>Темно-синий</vt:lpstr>
      <vt:lpstr>Сине-голубая</vt:lpstr>
      <vt:lpstr>Об участии муниципального образования город Мурманск  в  проекте «Вдохновение Севера»</vt:lpstr>
      <vt:lpstr>Муниципальная целевая программа «Поддержка юных дарований сферы культуры и искусства»</vt:lpstr>
      <vt:lpstr>Конкурсы, смотры, фестивали…</vt:lpstr>
      <vt:lpstr>Ежегодные детские творческие конкурсы на муниципальном  уровне  </vt:lpstr>
      <vt:lpstr>Ежегодные детские фестивали  на муниципальном уровне</vt:lpstr>
      <vt:lpstr> Детские школы искусств   города Мурманска - организаторы  региональных творческих конкурсов  </vt:lpstr>
      <vt:lpstr>Слайд 7</vt:lpstr>
      <vt:lpstr>Формы поощрения юных дарований детских школ искусств города Мурманска </vt:lpstr>
      <vt:lpstr>Слайд 9</vt:lpstr>
      <vt:lpstr>Формы поощрения педагогических работников и коллективов за большую организационную и творческую работу по проекту «Вдохновение Севера»   </vt:lpstr>
      <vt:lpstr> </vt:lpstr>
      <vt:lpstr>Слайд 12</vt:lpstr>
      <vt:lpstr>Количество участников проекта  «Вдохновение Севера» от муниципального образования город  Мурманск</vt:lpstr>
      <vt:lpstr>МОСКВА</vt:lpstr>
      <vt:lpstr>Слайд 15</vt:lpstr>
      <vt:lpstr>  Муниципальная целевая программа  «Поддержка юных дарований в сфере  культуры и искусства»    </vt:lpstr>
      <vt:lpstr>   Подготовительная работа  для участия в проекте     </vt:lpstr>
      <vt:lpstr>Слайд 18</vt:lpstr>
      <vt:lpstr>Слайд 19</vt:lpstr>
      <vt:lpstr>Слайд 20</vt:lpstr>
      <vt:lpstr>Слайд 21</vt:lpstr>
      <vt:lpstr>В копилке участников проекта «Вдохновение Севера» города  Мурманска  </vt:lpstr>
      <vt:lpstr>Награды всероссийской творческой ассамблеи «Адрес детства - Россия»</vt:lpstr>
      <vt:lpstr>Слайд 24</vt:lpstr>
      <vt:lpstr>«Вдохновение Севера» - 2009 </vt:lpstr>
      <vt:lpstr>Городу – герою Мурманску -93</vt:lpstr>
      <vt:lpstr>Слайд 27</vt:lpstr>
      <vt:lpstr>Благодаря  проекту</vt:lpstr>
      <vt:lpstr>Слайд 29</vt:lpstr>
      <vt:lpstr>Слайд 30</vt:lpstr>
      <vt:lpstr>Мосты  Дружбы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User16</cp:lastModifiedBy>
  <cp:revision>209</cp:revision>
  <dcterms:modified xsi:type="dcterms:W3CDTF">2009-12-04T08:13:06Z</dcterms:modified>
</cp:coreProperties>
</file>